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nouveaux cas de paludisme, est +collecté mensuellement, nous pouvons afficher ces données pour +chaque mois de +collecte ou nous pouvons additionner ces +données pour les +afficher par +trimestre, +semestre ou +an. Cependant, nous ne serions pas en mesure +d'afficher ces données mensuelles par +semaine, car le niveau de collecte le plus bas est par mois. Elle ne peuvent donc pas être désagrégées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représentent une période de temps +spécifique et définie.</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utilisée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